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80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3" r:id="rId16"/>
    <p:sldId id="268" r:id="rId17"/>
    <p:sldId id="274" r:id="rId18"/>
    <p:sldId id="27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7FEF26-7414-4C20-87D7-F97857E71BA1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5E1623E-811C-4638-AC5A-B8297B609FA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 та способи подолання конфліктів</a:t>
            </a:r>
            <a:endParaRPr lang="ru-RU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4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 між групою та однією людиною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3" y="1628800"/>
            <a:ext cx="6944137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7-А клас навчається за програмою поглибленого вивчення іноземних мов, а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7-Б навчається поглиблено вивчає математику.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 7-А вважать, що вони крутіші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3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Міжгруповий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конфлікт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680818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Конфліктогени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онфліктогени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слова,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бездіяльність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виникненню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призводять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5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подолання конфліктів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«Стара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козенят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зустрілися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вузькому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дорогою. Почали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буцатися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впали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Запропонуйте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23153"/>
          <a:stretch/>
        </p:blipFill>
        <p:spPr bwMode="auto">
          <a:xfrm>
            <a:off x="6694714" y="4212770"/>
            <a:ext cx="2086539" cy="229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1\Downloads\20171201_08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32506" r="4371" b="21792"/>
          <a:stretch/>
        </p:blipFill>
        <p:spPr bwMode="auto">
          <a:xfrm>
            <a:off x="3243943" y="4321628"/>
            <a:ext cx="2437628" cy="21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Яблучко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черв’ячок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Сядьте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зручніше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закрийте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уявіть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ніби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яблуко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Стигле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соковите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наливне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яблучко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мальовничо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гілочці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візьмись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підповзає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Вас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черв’як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«Зараз я тебе буду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Ви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черв’яку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Відкрийте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запишіть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ліктів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коли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зацікавлені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разом.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проблему, як правило, на свою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Компроміс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йдуть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поступки.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Пристосування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одна сторона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усьому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нею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погоджуючись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Ухилення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вважаючи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слабшою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стороною.</a:t>
            </a:r>
          </a:p>
        </p:txBody>
      </p:sp>
    </p:spTree>
    <p:extLst>
      <p:ext uri="{BB962C8B-B14F-4D97-AF65-F5344CB8AC3E}">
        <p14:creationId xmlns:p14="http://schemas.microsoft.com/office/powerpoint/2010/main" val="35531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ідповідей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«Зараз як упаду на тебе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розчавлю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</a:p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Уникнення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«Он,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там симпатична груша!»</a:t>
            </a:r>
          </a:p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Компроміс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«Ну, добре,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відкуси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половинку,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господарям!»</a:t>
            </a:r>
          </a:p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видно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мене доля тяжка!»</a:t>
            </a:r>
          </a:p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яблука,що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впали,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їси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смачні</a:t>
            </a:r>
            <a:r>
              <a:rPr lang="ru-RU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75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Секрети безконфліктного спілкування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Не </a:t>
            </a:r>
            <a:r>
              <a:rPr lang="ru-RU" sz="2400" dirty="0" err="1"/>
              <a:t>прагніть</a:t>
            </a:r>
            <a:r>
              <a:rPr lang="ru-RU" sz="2400" dirty="0"/>
              <a:t> </a:t>
            </a:r>
            <a:r>
              <a:rPr lang="ru-RU" sz="2400" dirty="0" err="1"/>
              <a:t>домінувати</a:t>
            </a:r>
            <a:r>
              <a:rPr lang="ru-RU" sz="2400" dirty="0"/>
              <a:t> за будь-яку </a:t>
            </a:r>
            <a:r>
              <a:rPr lang="ru-RU" sz="2400" dirty="0" err="1"/>
              <a:t>ціну</a:t>
            </a:r>
            <a:r>
              <a:rPr lang="ru-RU" sz="2400" dirty="0"/>
              <a:t>. Будьте </a:t>
            </a:r>
            <a:r>
              <a:rPr lang="ru-RU" sz="2400" dirty="0" err="1"/>
              <a:t>принциповими</a:t>
            </a:r>
            <a:r>
              <a:rPr lang="ru-RU" sz="2400" dirty="0"/>
              <a:t>, але не </a:t>
            </a:r>
            <a:r>
              <a:rPr lang="ru-RU" sz="2400" dirty="0" err="1"/>
              <a:t>жорстокими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Критикуйте</a:t>
            </a:r>
            <a:r>
              <a:rPr lang="ru-RU" sz="2400" dirty="0"/>
              <a:t>, але не критиканствуйте.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всьому</a:t>
            </a:r>
            <a:r>
              <a:rPr lang="ru-RU" sz="2400" dirty="0"/>
              <a:t> треба знати </a:t>
            </a:r>
            <a:r>
              <a:rPr lang="ru-RU" sz="2400" dirty="0" err="1"/>
              <a:t>міру</a:t>
            </a:r>
            <a:r>
              <a:rPr lang="ru-RU" sz="2400" dirty="0"/>
              <a:t>. </a:t>
            </a:r>
            <a:r>
              <a:rPr lang="ru-RU" sz="2400" dirty="0" err="1"/>
              <a:t>Сказати</a:t>
            </a:r>
            <a:r>
              <a:rPr lang="ru-RU" sz="2400" dirty="0"/>
              <a:t> правду </a:t>
            </a:r>
            <a:r>
              <a:rPr lang="ru-RU" sz="2400" dirty="0" err="1"/>
              <a:t>теж</a:t>
            </a:r>
            <a:r>
              <a:rPr lang="ru-RU" sz="2400" dirty="0"/>
              <a:t> треба </a:t>
            </a:r>
            <a:r>
              <a:rPr lang="ru-RU" sz="2400" dirty="0" err="1"/>
              <a:t>уміти</a:t>
            </a:r>
            <a:r>
              <a:rPr lang="ru-RU" sz="2400" dirty="0"/>
              <a:t>! </a:t>
            </a:r>
            <a:endParaRPr lang="ru-RU" sz="2400" dirty="0" smtClean="0"/>
          </a:p>
          <a:p>
            <a:r>
              <a:rPr lang="ru-RU" sz="2400" dirty="0" smtClean="0"/>
              <a:t>Будьте </a:t>
            </a:r>
            <a:r>
              <a:rPr lang="ru-RU" sz="2400" dirty="0" err="1"/>
              <a:t>справедливі</a:t>
            </a:r>
            <a:r>
              <a:rPr lang="ru-RU" sz="2400" dirty="0"/>
              <a:t> та </a:t>
            </a:r>
            <a:r>
              <a:rPr lang="ru-RU" sz="2400" dirty="0" err="1"/>
              <a:t>терпимі</a:t>
            </a:r>
            <a:r>
              <a:rPr lang="ru-RU" sz="2400" dirty="0"/>
              <a:t> до людей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 smtClean="0"/>
              <a:t>Реалізуйте</a:t>
            </a:r>
            <a:r>
              <a:rPr lang="ru-RU" sz="2400" dirty="0" smtClean="0"/>
              <a:t> </a:t>
            </a:r>
            <a:r>
              <a:rPr lang="ru-RU" sz="2400" dirty="0"/>
              <a:t>себе в </a:t>
            </a:r>
            <a:r>
              <a:rPr lang="ru-RU" sz="2400" dirty="0" err="1"/>
              <a:t>творчості</a:t>
            </a:r>
            <a:r>
              <a:rPr lang="ru-RU" sz="2400" dirty="0"/>
              <a:t>, а не в </a:t>
            </a:r>
            <a:r>
              <a:rPr lang="ru-RU" sz="2400" dirty="0" err="1"/>
              <a:t>конфліктах</a:t>
            </a:r>
            <a:r>
              <a:rPr lang="ru-RU" sz="2400" dirty="0"/>
              <a:t>.</a:t>
            </a:r>
          </a:p>
          <a:p>
            <a:r>
              <a:rPr lang="ru-RU" sz="2400" dirty="0"/>
              <a:t>Проявляйте </a:t>
            </a:r>
            <a:r>
              <a:rPr lang="ru-RU" sz="2400" dirty="0" err="1"/>
              <a:t>витримку</a:t>
            </a:r>
            <a:r>
              <a:rPr lang="ru-RU" sz="2400" dirty="0"/>
              <a:t>, </a:t>
            </a:r>
            <a:r>
              <a:rPr lang="ru-RU" sz="2400" dirty="0" err="1"/>
              <a:t>оволодійте</a:t>
            </a:r>
            <a:r>
              <a:rPr lang="ru-RU" sz="2400" dirty="0"/>
              <a:t> </a:t>
            </a:r>
            <a:r>
              <a:rPr lang="ru-RU" sz="2400" dirty="0" err="1"/>
              <a:t>уміннями</a:t>
            </a:r>
            <a:r>
              <a:rPr lang="ru-RU" sz="2400" dirty="0"/>
              <a:t> </a:t>
            </a:r>
            <a:r>
              <a:rPr lang="ru-RU" sz="2400" dirty="0" err="1"/>
              <a:t>саморегуляції</a:t>
            </a:r>
            <a:r>
              <a:rPr lang="ru-RU" sz="2400" dirty="0"/>
              <a:t>. </a:t>
            </a:r>
            <a:r>
              <a:rPr lang="ru-RU" sz="2400" dirty="0" err="1"/>
              <a:t>Пошана</a:t>
            </a:r>
            <a:r>
              <a:rPr lang="ru-RU" sz="2400" dirty="0"/>
              <a:t> до людей, </a:t>
            </a:r>
            <a:r>
              <a:rPr lang="ru-RU" sz="2400" dirty="0" err="1"/>
              <a:t>знання</a:t>
            </a:r>
            <a:r>
              <a:rPr lang="ru-RU" sz="2400" dirty="0"/>
              <a:t> правил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суперечки</a:t>
            </a:r>
            <a:r>
              <a:rPr lang="ru-RU" sz="2400" dirty="0"/>
              <a:t>, </a:t>
            </a:r>
            <a:r>
              <a:rPr lang="ru-RU" sz="2400" dirty="0" err="1"/>
              <a:t>дискусії</a:t>
            </a:r>
            <a:r>
              <a:rPr lang="ru-RU" sz="2400" dirty="0"/>
              <a:t>, правил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допомагають</a:t>
            </a:r>
            <a:r>
              <a:rPr lang="ru-RU" sz="2400" dirty="0"/>
              <a:t> </a:t>
            </a:r>
            <a:r>
              <a:rPr lang="ru-RU" sz="2400" dirty="0" err="1"/>
              <a:t>запобігати</a:t>
            </a:r>
            <a:r>
              <a:rPr lang="ru-RU" sz="2400" dirty="0"/>
              <a:t> </a:t>
            </a:r>
            <a:r>
              <a:rPr lang="ru-RU" sz="2400" dirty="0" err="1"/>
              <a:t>непотрібним</a:t>
            </a:r>
            <a:r>
              <a:rPr lang="ru-RU" sz="2400" dirty="0"/>
              <a:t> </a:t>
            </a:r>
            <a:r>
              <a:rPr lang="ru-RU" sz="2400" dirty="0" err="1"/>
              <a:t>конфліктам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9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Прощання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ownloads\20171130_134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32875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20171130_13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44" y="1772816"/>
            <a:ext cx="232875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20171130_134123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44" y="1783702"/>
            <a:ext cx="232875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 – це 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(лат.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зіткнення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сутичка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зіткнення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поглядів,напруження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загострення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суперечностей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ускладнень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293077" cy="22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lang="uk-UA" sz="3200" dirty="0" smtClean="0"/>
              <a:t>Домашнє завдання</a:t>
            </a:r>
            <a:br>
              <a:rPr lang="uk-UA" sz="3200" dirty="0" smtClean="0"/>
            </a:br>
            <a:r>
              <a:rPr lang="uk-UA" sz="1800" dirty="0" smtClean="0"/>
              <a:t>опрацювати параграф 18, відповісти на запитання на ст. 152</a:t>
            </a:r>
            <a:r>
              <a:rPr lang="uk-UA" sz="3200" dirty="0" smtClean="0"/>
              <a:t> </a:t>
            </a:r>
            <a:br>
              <a:rPr lang="uk-UA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281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можемо</a:t>
            </a:r>
            <a:r>
              <a:rPr lang="ru-RU" sz="3200" dirty="0"/>
              <a:t> ми </a:t>
            </a:r>
            <a:r>
              <a:rPr lang="ru-RU" sz="3200" dirty="0" err="1"/>
              <a:t>обійтися</a:t>
            </a:r>
            <a:r>
              <a:rPr lang="ru-RU" sz="3200" dirty="0"/>
              <a:t> без </a:t>
            </a:r>
            <a:r>
              <a:rPr lang="ru-RU" sz="3200" dirty="0" err="1"/>
              <a:t>конфліктів</a:t>
            </a:r>
            <a:r>
              <a:rPr lang="ru-RU" sz="3200" dirty="0"/>
              <a:t>? </a:t>
            </a:r>
            <a:r>
              <a:rPr lang="ru-RU" sz="3200" dirty="0" err="1"/>
              <a:t>Чому</a:t>
            </a:r>
            <a:r>
              <a:rPr lang="ru-RU" sz="3200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«</a:t>
            </a:r>
            <a:r>
              <a:rPr lang="ru-RU" sz="2800" dirty="0" err="1"/>
              <a:t>Конфлікт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норма </a:t>
            </a:r>
            <a:r>
              <a:rPr lang="ru-RU" sz="2800" dirty="0" err="1"/>
              <a:t>життя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вам </a:t>
            </a:r>
            <a:r>
              <a:rPr lang="ru-RU" sz="2800" dirty="0" err="1"/>
              <a:t>здається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у </a:t>
            </a:r>
            <a:r>
              <a:rPr lang="ru-RU" sz="2800" dirty="0" err="1"/>
              <a:t>вашому</a:t>
            </a:r>
            <a:r>
              <a:rPr lang="ru-RU" sz="2800" dirty="0"/>
              <a:t>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немає</a:t>
            </a:r>
            <a:r>
              <a:rPr lang="ru-RU" sz="2800" dirty="0"/>
              <a:t> </a:t>
            </a:r>
            <a:r>
              <a:rPr lang="ru-RU" sz="2800" dirty="0" err="1"/>
              <a:t>конфліктів</a:t>
            </a:r>
            <a:r>
              <a:rPr lang="ru-RU" sz="2800" dirty="0"/>
              <a:t>, </a:t>
            </a:r>
            <a:r>
              <a:rPr lang="ru-RU" sz="2800" dirty="0" err="1"/>
              <a:t>перевірте</a:t>
            </a:r>
            <a:r>
              <a:rPr lang="ru-RU" sz="2800" dirty="0"/>
              <a:t>, </a:t>
            </a:r>
            <a:r>
              <a:rPr lang="ru-RU" sz="2800" dirty="0" err="1"/>
              <a:t>чи</a:t>
            </a:r>
            <a:r>
              <a:rPr lang="ru-RU" sz="2800" dirty="0"/>
              <a:t> є у вас пульс…». </a:t>
            </a:r>
            <a:r>
              <a:rPr lang="ru-RU" sz="2800" dirty="0" err="1"/>
              <a:t>Ця</a:t>
            </a:r>
            <a:r>
              <a:rPr lang="ru-RU" sz="2800" dirty="0"/>
              <a:t>, </a:t>
            </a:r>
            <a:r>
              <a:rPr lang="ru-RU" sz="2800" dirty="0" err="1"/>
              <a:t>трохи</a:t>
            </a:r>
            <a:r>
              <a:rPr lang="ru-RU" sz="2800" dirty="0"/>
              <a:t> </a:t>
            </a:r>
            <a:r>
              <a:rPr lang="ru-RU" sz="2800" dirty="0" err="1"/>
              <a:t>смішна</a:t>
            </a:r>
            <a:r>
              <a:rPr lang="ru-RU" sz="2800" dirty="0"/>
              <a:t> і </a:t>
            </a:r>
            <a:r>
              <a:rPr lang="ru-RU" sz="2800" dirty="0" err="1"/>
              <a:t>одночасно</a:t>
            </a:r>
            <a:r>
              <a:rPr lang="ru-RU" sz="2800" dirty="0"/>
              <a:t> правдива фраза, </a:t>
            </a:r>
            <a:r>
              <a:rPr lang="ru-RU" sz="2800" dirty="0" err="1"/>
              <a:t>належить</a:t>
            </a:r>
            <a:r>
              <a:rPr lang="ru-RU" sz="2800" dirty="0"/>
              <a:t> Чарльзу </a:t>
            </a:r>
            <a:r>
              <a:rPr lang="ru-RU" sz="2800" dirty="0" err="1"/>
              <a:t>Ліксону</a:t>
            </a:r>
            <a:r>
              <a:rPr lang="ru-RU" sz="2800" dirty="0"/>
              <a:t>, </a:t>
            </a:r>
            <a:r>
              <a:rPr lang="ru-RU" sz="2800" dirty="0" err="1"/>
              <a:t>американському</a:t>
            </a:r>
            <a:r>
              <a:rPr lang="ru-RU" sz="2800" dirty="0"/>
              <a:t> </a:t>
            </a:r>
            <a:r>
              <a:rPr lang="ru-RU" sz="2800" dirty="0" err="1"/>
              <a:t>психологові</a:t>
            </a:r>
            <a:r>
              <a:rPr lang="ru-RU" sz="2800" dirty="0"/>
              <a:t> і </a:t>
            </a:r>
            <a:r>
              <a:rPr lang="ru-RU" sz="2800" dirty="0" err="1"/>
              <a:t>адвокатові</a:t>
            </a:r>
            <a:r>
              <a:rPr lang="ru-RU" sz="2800" dirty="0"/>
              <a:t> з </a:t>
            </a:r>
            <a:r>
              <a:rPr lang="ru-RU" sz="2800" dirty="0" err="1"/>
              <a:t>тридцятирічним</a:t>
            </a:r>
            <a:r>
              <a:rPr lang="ru-RU" sz="2800" dirty="0"/>
              <a:t> стажем. Думаю, </a:t>
            </a:r>
            <a:r>
              <a:rPr lang="ru-RU" sz="2800" dirty="0" err="1"/>
              <a:t>що</a:t>
            </a:r>
            <a:r>
              <a:rPr lang="ru-RU" sz="2800" dirty="0"/>
              <a:t> пульс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перевірили</a:t>
            </a:r>
            <a:r>
              <a:rPr lang="ru-RU" sz="2800" dirty="0"/>
              <a:t> і </a:t>
            </a:r>
            <a:r>
              <a:rPr lang="ru-RU" sz="2800" dirty="0" err="1"/>
              <a:t>переконалися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є. Значить, і </a:t>
            </a:r>
            <a:r>
              <a:rPr lang="ru-RU" sz="2800" dirty="0" err="1"/>
              <a:t>конфлікти</a:t>
            </a:r>
            <a:r>
              <a:rPr lang="ru-RU" sz="2800" dirty="0"/>
              <a:t> є.</a:t>
            </a:r>
          </a:p>
          <a:p>
            <a:r>
              <a:rPr lang="ru-RU" sz="2800" dirty="0" err="1"/>
              <a:t>Конфлікт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добре </a:t>
            </a:r>
            <a:r>
              <a:rPr lang="ru-RU" sz="2800" dirty="0" err="1"/>
              <a:t>або</a:t>
            </a:r>
            <a:r>
              <a:rPr lang="ru-RU" sz="2800" dirty="0"/>
              <a:t> погано?</a:t>
            </a:r>
          </a:p>
        </p:txBody>
      </p:sp>
    </p:spTree>
    <p:extLst>
      <p:ext uri="{BB962C8B-B14F-4D97-AF65-F5344CB8AC3E}">
        <p14:creationId xmlns:p14="http://schemas.microsoft.com/office/powerpoint/2010/main" val="35956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smtClean="0"/>
              <a:t>єднатися у дві групи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Ті, хто </a:t>
            </a:r>
            <a:r>
              <a:rPr lang="en-US" dirty="0" smtClean="0"/>
              <a:t>“</a:t>
            </a:r>
            <a:r>
              <a:rPr lang="uk-UA" dirty="0" smtClean="0"/>
              <a:t>за</a:t>
            </a:r>
            <a:r>
              <a:rPr lang="en-US" dirty="0" smtClean="0"/>
              <a:t>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Ті, хто </a:t>
            </a:r>
            <a:r>
              <a:rPr lang="en-US" dirty="0" smtClean="0"/>
              <a:t>“</a:t>
            </a:r>
            <a:r>
              <a:rPr lang="uk-UA" dirty="0" smtClean="0"/>
              <a:t>проти</a:t>
            </a:r>
            <a:r>
              <a:rPr lang="en-US" dirty="0" smtClean="0"/>
              <a:t>”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027" name="Picture 3" descr="C:\Users\1\Downloads\фотогр\20160922_084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 bwMode="auto">
          <a:xfrm>
            <a:off x="4932041" y="2144486"/>
            <a:ext cx="3600400" cy="41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фотогр\20160922_0845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6" t="19524" b="8001"/>
          <a:stretch/>
        </p:blipFill>
        <p:spPr bwMode="auto">
          <a:xfrm>
            <a:off x="539552" y="2084903"/>
            <a:ext cx="3414046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–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пробивають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дорогу через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звичним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застою;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самовдосконалення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вивести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пройшовши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знаючи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партнер в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стикаються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те,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добре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довіряти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взаємовідносинах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загартовує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подивитися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добитися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поважати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схожих на тебе людей,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розширює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круг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5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взаємовідносини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того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удар по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самолюбству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згубити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в очах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оточуючих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віднімає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невиправдано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і часу.</a:t>
            </a:r>
          </a:p>
        </p:txBody>
      </p:sp>
    </p:spTree>
    <p:extLst>
      <p:ext uri="{BB962C8B-B14F-4D97-AF65-F5344CB8AC3E}">
        <p14:creationId xmlns:p14="http://schemas.microsoft.com/office/powerpoint/2010/main" val="4072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Вчитель образив учня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Міжособистісний конфлікт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52619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класі ображають хлопчика, який має зайву вагу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2971053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ский праздник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87</TotalTime>
  <Words>763</Words>
  <Application>Microsoft Office PowerPoint</Application>
  <PresentationFormat>Екран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Детский праздник</vt:lpstr>
      <vt:lpstr>Конфлікти та способи подолання конфліктів</vt:lpstr>
      <vt:lpstr>Конфлікт – це </vt:lpstr>
      <vt:lpstr>Чи можемо ми обійтися без конфліктів? Чому? </vt:lpstr>
      <vt:lpstr>Об’єднатися у дві групи</vt:lpstr>
      <vt:lpstr>ЗА</vt:lpstr>
      <vt:lpstr>ПРОТИ</vt:lpstr>
      <vt:lpstr>Приклад</vt:lpstr>
      <vt:lpstr>Міжособистісний конфлікт</vt:lpstr>
      <vt:lpstr>Приклад</vt:lpstr>
      <vt:lpstr>Конфлікт між групою та однією людиною</vt:lpstr>
      <vt:lpstr>Приклад</vt:lpstr>
      <vt:lpstr>Міжгруповий конфлікт</vt:lpstr>
      <vt:lpstr>Конфліктогени</vt:lpstr>
      <vt:lpstr>Способи подолання конфліктів</vt:lpstr>
      <vt:lpstr>Вправа «Яблучко і черв’ячок» </vt:lpstr>
      <vt:lpstr>Способи подолання конфліктів</vt:lpstr>
      <vt:lpstr>Приклади відповідей</vt:lpstr>
      <vt:lpstr>Секрети безконфліктного спілкування</vt:lpstr>
      <vt:lpstr>Прощання</vt:lpstr>
      <vt:lpstr>Домашнє завдання опрацювати параграф 18, відповісти на запитання на ст. 152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 та способи подолання конфліктів</dc:title>
  <dc:creator>1</dc:creator>
  <cp:lastModifiedBy>Gambyrger</cp:lastModifiedBy>
  <cp:revision>16</cp:revision>
  <dcterms:created xsi:type="dcterms:W3CDTF">2017-05-23T15:51:02Z</dcterms:created>
  <dcterms:modified xsi:type="dcterms:W3CDTF">2020-03-16T14:22:58Z</dcterms:modified>
</cp:coreProperties>
</file>